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3133725"/>
            <a:ext cx="42386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48880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251" y="2360455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7476" y="4559645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5562" y="4605943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3648" y="4629092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8665" y="4629092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29040" y="4640667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43855" y="6029629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8321" y="6029629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0189" y="6029629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9379" y="6029629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39673" y="6029629"/>
            <a:ext cx="422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1594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0459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4971" y="401819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85912"/>
            <a:ext cx="10934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6929" y="391914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357437"/>
            <a:ext cx="103917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140522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83" y="4128947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8549" y="4105798"/>
            <a:ext cx="88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28750"/>
            <a:ext cx="104203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801" y="2550058"/>
            <a:ext cx="35718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6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66124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442" y="6124235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16" y="1700808"/>
            <a:ext cx="1314450" cy="1581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422" y="1802554"/>
            <a:ext cx="1104900" cy="161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4346" y="1700808"/>
            <a:ext cx="1714500" cy="1981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272" y="1697779"/>
            <a:ext cx="1752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8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14512"/>
            <a:ext cx="1080135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5580" y="40736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3079" y="33444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7139" y="33907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27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52587"/>
            <a:ext cx="106394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90762"/>
            <a:ext cx="29622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3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2026-02-25T01:48:37Z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